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E6F0E2"/>
    <a:srgbClr val="919191"/>
    <a:srgbClr val="3FA9F5"/>
    <a:srgbClr val="4277BB"/>
    <a:srgbClr val="BF2A61"/>
    <a:srgbClr val="90C740"/>
    <a:srgbClr val="4E77B6"/>
    <a:srgbClr val="725097"/>
    <a:srgbClr val="196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34"/>
    <p:restoredTop sz="94694"/>
  </p:normalViewPr>
  <p:slideViewPr>
    <p:cSldViewPr snapToGrid="0">
      <p:cViewPr varScale="1">
        <p:scale>
          <a:sx n="103" d="100"/>
          <a:sy n="103" d="100"/>
        </p:scale>
        <p:origin x="2320" y="176"/>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 Id="rId9" Type="http://schemas.openxmlformats.org/officeDocument/2006/relationships/image" Target="../media/image222.svg"/></Relationships>
</file>

<file path=ppt/slides/_rels/slide29.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5.emf"/><Relationship Id="rId4" Type="http://schemas.openxmlformats.org/officeDocument/2006/relationships/image" Target="../media/image224.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1.tiff"/><Relationship Id="rId13" Type="http://schemas.openxmlformats.org/officeDocument/2006/relationships/image" Target="../media/image236.emf"/><Relationship Id="rId3" Type="http://schemas.openxmlformats.org/officeDocument/2006/relationships/image" Target="../media/image226.emf"/><Relationship Id="rId7" Type="http://schemas.openxmlformats.org/officeDocument/2006/relationships/image" Target="../media/image230.tiff"/><Relationship Id="rId12" Type="http://schemas.openxmlformats.org/officeDocument/2006/relationships/image" Target="../media/image235.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9.png"/><Relationship Id="rId11" Type="http://schemas.openxmlformats.org/officeDocument/2006/relationships/image" Target="../media/image234.emf"/><Relationship Id="rId5" Type="http://schemas.openxmlformats.org/officeDocument/2006/relationships/image" Target="../media/image228.emf"/><Relationship Id="rId10" Type="http://schemas.openxmlformats.org/officeDocument/2006/relationships/image" Target="../media/image233.emf"/><Relationship Id="rId4" Type="http://schemas.openxmlformats.org/officeDocument/2006/relationships/image" Target="../media/image227.emf"/><Relationship Id="rId9" Type="http://schemas.openxmlformats.org/officeDocument/2006/relationships/image" Target="../media/image232.png"/><Relationship Id="rId14" Type="http://schemas.openxmlformats.org/officeDocument/2006/relationships/image" Target="../media/image237.emf"/></Relationships>
</file>

<file path=ppt/slides/_rels/slide31.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30.png"/><Relationship Id="rId7" Type="http://schemas.openxmlformats.org/officeDocument/2006/relationships/image" Target="../media/image241.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40.png"/><Relationship Id="rId11" Type="http://schemas.openxmlformats.org/officeDocument/2006/relationships/image" Target="../media/image244.emf"/><Relationship Id="rId5" Type="http://schemas.openxmlformats.org/officeDocument/2006/relationships/image" Target="../media/image239.png"/><Relationship Id="rId10" Type="http://schemas.openxmlformats.org/officeDocument/2006/relationships/image" Target="../media/image243.emf"/><Relationship Id="rId4" Type="http://schemas.openxmlformats.org/officeDocument/2006/relationships/image" Target="../media/image238.png"/><Relationship Id="rId9" Type="http://schemas.openxmlformats.org/officeDocument/2006/relationships/image" Target="../media/image24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506238" y="3909168"/>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4077758" y="3892378"/>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3" name="Shape 535"/>
          <p:cNvSpPr/>
          <p:nvPr/>
        </p:nvSpPr>
        <p:spPr>
          <a:xfrm>
            <a:off x="7188495" y="3892377"/>
            <a:ext cx="92461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818426" y="6588589"/>
            <a:ext cx="70558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1970583" y="21803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33280" y="2152612"/>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456325" y="2177492"/>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0882" y="487641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 name="Group 1">
            <a:extLst>
              <a:ext uri="{FF2B5EF4-FFF2-40B4-BE49-F238E27FC236}">
                <a16:creationId xmlns:a16="http://schemas.microsoft.com/office/drawing/2014/main" id="{00D25290-4D65-5641-AEB0-AAAEAC61E0FA}"/>
              </a:ext>
            </a:extLst>
          </p:cNvPr>
          <p:cNvGrpSpPr/>
          <p:nvPr/>
        </p:nvGrpSpPr>
        <p:grpSpPr>
          <a:xfrm>
            <a:off x="322130" y="2228050"/>
            <a:ext cx="1657633" cy="1681118"/>
            <a:chOff x="322130" y="2228050"/>
            <a:chExt cx="1657633" cy="1681118"/>
          </a:xfrm>
        </p:grpSpPr>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369887" y="2289181"/>
              <a:ext cx="390720" cy="351216"/>
            </a:xfrm>
            <a:prstGeom prst="rect">
              <a:avLst/>
            </a:prstGeom>
          </p:spPr>
        </p:pic>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nvGrpSpPr>
            <p:cNvPr id="3" name="Group 2">
              <a:extLst>
                <a:ext uri="{FF2B5EF4-FFF2-40B4-BE49-F238E27FC236}">
                  <a16:creationId xmlns:a16="http://schemas.microsoft.com/office/drawing/2014/main" id="{7E55A659-AA82-6448-8F4C-354E833BD8C4}"/>
                </a:ext>
              </a:extLst>
            </p:cNvPr>
            <p:cNvGrpSpPr/>
            <p:nvPr/>
          </p:nvGrpSpPr>
          <p:grpSpPr>
            <a:xfrm>
              <a:off x="3560411" y="2228050"/>
              <a:ext cx="1657633" cy="1681118"/>
              <a:chOff x="3560411" y="2228050"/>
              <a:chExt cx="1657633" cy="1681118"/>
            </a:xfrm>
          </p:grpSpPr>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603410" y="2278848"/>
                <a:ext cx="394417" cy="361549"/>
              </a:xfrm>
              <a:prstGeom prst="rect">
                <a:avLst/>
              </a:prstGeom>
            </p:spPr>
          </p:pic>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sp>
        <p:nvSpPr>
          <p:cNvPr id="69" name="Shape 519">
            <a:extLst>
              <a:ext uri="{FF2B5EF4-FFF2-40B4-BE49-F238E27FC236}">
                <a16:creationId xmlns:a16="http://schemas.microsoft.com/office/drawing/2014/main" id="{879C6943-470F-704F-BC15-A3826F68BBE8}"/>
              </a:ext>
            </a:extLst>
          </p:cNvPr>
          <p:cNvSpPr/>
          <p:nvPr/>
        </p:nvSpPr>
        <p:spPr>
          <a:xfrm>
            <a:off x="5240252" y="481403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254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1" name="Picture 70">
              <a:extLst>
                <a:ext uri="{FF2B5EF4-FFF2-40B4-BE49-F238E27FC236}">
                  <a16:creationId xmlns:a16="http://schemas.microsoft.com/office/drawing/2014/main" id="{6A966B85-CB7A-2D4C-8555-52ABE2749BE3}"/>
                </a:ext>
              </a:extLst>
            </p:cNvPr>
            <p:cNvPicPr>
              <a:picLocks noChangeAspect="1"/>
            </p:cNvPicPr>
            <p:nvPr/>
          </p:nvPicPr>
          <p:blipFill>
            <a:blip r:embed="rId5"/>
            <a:stretch>
              <a:fillRect/>
            </a:stretch>
          </p:blipFill>
          <p:spPr>
            <a:xfrm>
              <a:off x="3605955" y="4970740"/>
              <a:ext cx="391872" cy="359216"/>
            </a:xfrm>
            <a:prstGeom prst="rect">
              <a:avLst/>
            </a:prstGeom>
          </p:spPr>
        </p:pic>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grpSp>
        <p:nvGrpSpPr>
          <p:cNvPr id="11" name="Group 10">
            <a:extLst>
              <a:ext uri="{FF2B5EF4-FFF2-40B4-BE49-F238E27FC236}">
                <a16:creationId xmlns:a16="http://schemas.microsoft.com/office/drawing/2014/main" id="{8365C395-6F4E-0741-9351-9E7A0EAA1FB4}"/>
              </a:ext>
            </a:extLst>
          </p:cNvPr>
          <p:cNvGrpSpPr/>
          <p:nvPr/>
        </p:nvGrpSpPr>
        <p:grpSpPr>
          <a:xfrm>
            <a:off x="6798692" y="2254106"/>
            <a:ext cx="1657633" cy="1681118"/>
            <a:chOff x="6798692" y="2254106"/>
            <a:chExt cx="1657633" cy="1681118"/>
          </a:xfrm>
        </p:grpSpPr>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5" name="Graphic 4">
              <a:extLst>
                <a:ext uri="{FF2B5EF4-FFF2-40B4-BE49-F238E27FC236}">
                  <a16:creationId xmlns:a16="http://schemas.microsoft.com/office/drawing/2014/main" id="{A13D27D2-460A-0D45-A3FD-3BE0D9FDCB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1394" y="2269826"/>
              <a:ext cx="424249" cy="379591"/>
            </a:xfrm>
            <a:prstGeom prst="rect">
              <a:avLst/>
            </a:prstGeom>
          </p:spPr>
        </p:pic>
      </p:gr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D3E9D218-CEFA-4E46-A0DC-5DB3338C27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3756" y="4963301"/>
              <a:ext cx="464670" cy="399498"/>
            </a:xfrm>
            <a:prstGeom prst="rect">
              <a:avLst/>
            </a:prstGeom>
          </p:spPr>
        </p:pic>
      </p:grpSp>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0" name="Shape 519">
            <a:extLst>
              <a:ext uri="{FF2B5EF4-FFF2-40B4-BE49-F238E27FC236}">
                <a16:creationId xmlns:a16="http://schemas.microsoft.com/office/drawing/2014/main" id="{DE5EA82A-88F7-6541-8AFD-204BC72EEFB3}"/>
              </a:ext>
            </a:extLst>
          </p:cNvPr>
          <p:cNvSpPr/>
          <p:nvPr/>
        </p:nvSpPr>
        <p:spPr>
          <a:xfrm>
            <a:off x="8473272" y="4814036"/>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81" name="Shape 535">
            <a:extLst>
              <a:ext uri="{FF2B5EF4-FFF2-40B4-BE49-F238E27FC236}">
                <a16:creationId xmlns:a16="http://schemas.microsoft.com/office/drawing/2014/main" id="{B7AEED21-CB3E-7040-884B-3F7C2E209140}"/>
              </a:ext>
            </a:extLst>
          </p:cNvPr>
          <p:cNvSpPr/>
          <p:nvPr/>
        </p:nvSpPr>
        <p:spPr>
          <a:xfrm>
            <a:off x="6820970" y="6586256"/>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08249" y="3925594"/>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grpSp>
        <p:nvGrpSpPr>
          <p:cNvPr id="7" name="Group 6">
            <a:extLst>
              <a:ext uri="{FF2B5EF4-FFF2-40B4-BE49-F238E27FC236}">
                <a16:creationId xmlns:a16="http://schemas.microsoft.com/office/drawing/2014/main" id="{BB108BDA-AC13-46DC-BCE4-367AA80F51D5}"/>
              </a:ext>
            </a:extLst>
          </p:cNvPr>
          <p:cNvGrpSpPr/>
          <p:nvPr/>
        </p:nvGrpSpPr>
        <p:grpSpPr>
          <a:xfrm>
            <a:off x="375876" y="4878968"/>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463856" y="3909874"/>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9984" y="219141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38" name="Shape 535">
            <a:extLst>
              <a:ext uri="{FF2B5EF4-FFF2-40B4-BE49-F238E27FC236}">
                <a16:creationId xmlns:a16="http://schemas.microsoft.com/office/drawing/2014/main" id="{7DFA9315-27E6-498E-A079-F89BED13F369}"/>
              </a:ext>
            </a:extLst>
          </p:cNvPr>
          <p:cNvSpPr/>
          <p:nvPr/>
        </p:nvSpPr>
        <p:spPr>
          <a:xfrm>
            <a:off x="485312" y="652823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2074240" y="485109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420420" y="2232839"/>
            <a:ext cx="1657633" cy="1681118"/>
            <a:chOff x="420420" y="2232839"/>
            <a:chExt cx="1657633" cy="1681118"/>
          </a:xfrm>
        </p:grpSpPr>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477511" y="2284849"/>
              <a:ext cx="411691" cy="377383"/>
            </a:xfrm>
            <a:prstGeom prst="rect">
              <a:avLst/>
            </a:prstGeom>
          </p:spPr>
        </p:pic>
        <p:sp>
          <p:nvSpPr>
            <p:cNvPr id="29" name="Shape 535">
              <a:extLst>
                <a:ext uri="{FF2B5EF4-FFF2-40B4-BE49-F238E27FC236}">
                  <a16:creationId xmlns:a16="http://schemas.microsoft.com/office/drawing/2014/main" id="{752CF160-3964-5E46-9700-E64E717325ED}"/>
                </a:ext>
              </a:extLst>
            </p:cNvPr>
            <p:cNvSpPr/>
            <p:nvPr/>
          </p:nvSpPr>
          <p:spPr>
            <a:xfrm>
              <a:off x="865146" y="2259702"/>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nvGrpSpPr>
          <p:cNvPr id="44" name="Group 43">
            <a:extLst>
              <a:ext uri="{FF2B5EF4-FFF2-40B4-BE49-F238E27FC236}">
                <a16:creationId xmlns:a16="http://schemas.microsoft.com/office/drawing/2014/main" id="{85D11B55-42CD-B040-92BF-AE8313A9A95E}"/>
              </a:ext>
            </a:extLst>
          </p:cNvPr>
          <p:cNvGrpSpPr/>
          <p:nvPr/>
        </p:nvGrpSpPr>
        <p:grpSpPr>
          <a:xfrm>
            <a:off x="3655894" y="2228344"/>
            <a:ext cx="1657633" cy="1698738"/>
            <a:chOff x="3700729" y="2187878"/>
            <a:chExt cx="1657633" cy="1698738"/>
          </a:xfrm>
        </p:grpSpPr>
        <p:grpSp>
          <p:nvGrpSpPr>
            <p:cNvPr id="45" name="Group 44">
              <a:extLst>
                <a:ext uri="{FF2B5EF4-FFF2-40B4-BE49-F238E27FC236}">
                  <a16:creationId xmlns:a16="http://schemas.microsoft.com/office/drawing/2014/main" id="{9F50D0B8-DA74-324D-A00F-7C8680071A45}"/>
                </a:ext>
              </a:extLst>
            </p:cNvPr>
            <p:cNvGrpSpPr/>
            <p:nvPr/>
          </p:nvGrpSpPr>
          <p:grpSpPr>
            <a:xfrm>
              <a:off x="3700729" y="2187878"/>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E8EBAA49-9E4F-9E44-A7F4-C2F232624043}"/>
                </a:ext>
              </a:extLst>
            </p:cNvPr>
            <p:cNvPicPr>
              <a:picLocks noChangeAspect="1"/>
            </p:cNvPicPr>
            <p:nvPr/>
          </p:nvPicPr>
          <p:blipFill>
            <a:blip r:embed="rId4"/>
            <a:stretch>
              <a:fillRect/>
            </a:stretch>
          </p:blipFill>
          <p:spPr>
            <a:xfrm>
              <a:off x="3726879" y="2244383"/>
              <a:ext cx="392723" cy="353017"/>
            </a:xfrm>
            <a:prstGeom prst="rect">
              <a:avLst/>
            </a:prstGeom>
          </p:spPr>
        </p:pic>
      </p:grpSp>
      <p:grpSp>
        <p:nvGrpSpPr>
          <p:cNvPr id="4" name="Group 3">
            <a:extLst>
              <a:ext uri="{FF2B5EF4-FFF2-40B4-BE49-F238E27FC236}">
                <a16:creationId xmlns:a16="http://schemas.microsoft.com/office/drawing/2014/main" id="{C7013538-C9F2-BD46-8CD8-76C6E336AAA5}"/>
              </a:ext>
            </a:extLst>
          </p:cNvPr>
          <p:cNvGrpSpPr/>
          <p:nvPr/>
        </p:nvGrpSpPr>
        <p:grpSpPr>
          <a:xfrm>
            <a:off x="6891368" y="2191411"/>
            <a:ext cx="1657633" cy="1698738"/>
            <a:chOff x="6891368" y="2191411"/>
            <a:chExt cx="1657633" cy="1698738"/>
          </a:xfrm>
        </p:grpSpPr>
        <p:grpSp>
          <p:nvGrpSpPr>
            <p:cNvPr id="37" name="Group 36">
              <a:extLst>
                <a:ext uri="{FF2B5EF4-FFF2-40B4-BE49-F238E27FC236}">
                  <a16:creationId xmlns:a16="http://schemas.microsoft.com/office/drawing/2014/main" id="{0B7B5540-664C-A842-A333-68BD42070A46}"/>
                </a:ext>
              </a:extLst>
            </p:cNvPr>
            <p:cNvGrpSpPr/>
            <p:nvPr/>
          </p:nvGrpSpPr>
          <p:grpSpPr>
            <a:xfrm>
              <a:off x="6891368" y="2191411"/>
              <a:ext cx="1657633" cy="1698738"/>
              <a:chOff x="312431" y="4860217"/>
              <a:chExt cx="1657633" cy="1698738"/>
            </a:xfrm>
          </p:grpSpPr>
          <p:sp>
            <p:nvSpPr>
              <p:cNvPr id="39" name="Rounded Rectangle 37">
                <a:extLst>
                  <a:ext uri="{FF2B5EF4-FFF2-40B4-BE49-F238E27FC236}">
                    <a16:creationId xmlns:a16="http://schemas.microsoft.com/office/drawing/2014/main" id="{69156AA3-3080-6743-B02D-1A3407A2F6A3}"/>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1" name="Shape 535">
                <a:extLst>
                  <a:ext uri="{FF2B5EF4-FFF2-40B4-BE49-F238E27FC236}">
                    <a16:creationId xmlns:a16="http://schemas.microsoft.com/office/drawing/2014/main" id="{5E4B8EC5-B019-0F4C-8B89-81E27D3BC718}"/>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51" name="Picture 50">
              <a:extLst>
                <a:ext uri="{FF2B5EF4-FFF2-40B4-BE49-F238E27FC236}">
                  <a16:creationId xmlns:a16="http://schemas.microsoft.com/office/drawing/2014/main" id="{C29CAA07-032C-394A-A1D2-BCE29C77013C}"/>
                </a:ext>
              </a:extLst>
            </p:cNvPr>
            <p:cNvPicPr>
              <a:picLocks noChangeAspect="1"/>
            </p:cNvPicPr>
            <p:nvPr/>
          </p:nvPicPr>
          <p:blipFill>
            <a:blip r:embed="rId5"/>
            <a:stretch>
              <a:fillRect/>
            </a:stretch>
          </p:blipFill>
          <p:spPr>
            <a:xfrm>
              <a:off x="6921034" y="2240602"/>
              <a:ext cx="406193" cy="365125"/>
            </a:xfrm>
            <a:prstGeom prst="rect">
              <a:avLst/>
            </a:prstGeom>
          </p:spPr>
        </p:pic>
      </p:grpSp>
      <p:sp>
        <p:nvSpPr>
          <p:cNvPr id="52" name="Shape 535">
            <a:extLst>
              <a:ext uri="{FF2B5EF4-FFF2-40B4-BE49-F238E27FC236}">
                <a16:creationId xmlns:a16="http://schemas.microsoft.com/office/drawing/2014/main" id="{0F0E76E2-A285-3C45-876C-2B79FC34395E}"/>
              </a:ext>
            </a:extLst>
          </p:cNvPr>
          <p:cNvSpPr/>
          <p:nvPr/>
        </p:nvSpPr>
        <p:spPr>
          <a:xfrm>
            <a:off x="7124130" y="3837941"/>
            <a:ext cx="1209094"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5313527" y="2193919"/>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public network with </a:t>
            </a:r>
          </a:p>
          <a:p>
            <a:pPr lvl="0">
              <a:defRPr sz="1800"/>
            </a:pPr>
            <a:r>
              <a:rPr lang="en-US" sz="1000" dirty="0"/>
              <a:t>Internet coming into </a:t>
            </a:r>
          </a:p>
          <a:p>
            <a:pPr lvl="0">
              <a:defRPr sz="1800"/>
            </a:pPr>
            <a:r>
              <a:rPr lang="en-US" sz="1000" dirty="0"/>
              <a:t>the cloud network.</a:t>
            </a:r>
          </a:p>
        </p:txBody>
      </p:sp>
      <p:sp>
        <p:nvSpPr>
          <p:cNvPr id="55" name="Shape 519">
            <a:extLst>
              <a:ext uri="{FF2B5EF4-FFF2-40B4-BE49-F238E27FC236}">
                <a16:creationId xmlns:a16="http://schemas.microsoft.com/office/drawing/2014/main" id="{FD0C6635-CC79-884E-ADA5-828D7FF6BA50}"/>
              </a:ext>
            </a:extLst>
          </p:cNvPr>
          <p:cNvSpPr/>
          <p:nvPr/>
        </p:nvSpPr>
        <p:spPr>
          <a:xfrm>
            <a:off x="8549001" y="2151100"/>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enterprise network with </a:t>
            </a:r>
          </a:p>
          <a:p>
            <a:pPr lvl="0">
              <a:defRPr sz="1800"/>
            </a:pPr>
            <a:r>
              <a:rPr lang="en-US" sz="1000" dirty="0"/>
              <a:t>private access coming into the cloud network.</a:t>
            </a:r>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dirty="0"/>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7"/>
            <a:stretch>
              <a:fillRect/>
            </a:stretch>
          </p:blipFill>
          <p:spPr>
            <a:xfrm>
              <a:off x="3789779" y="2229959"/>
              <a:ext cx="409359" cy="480997"/>
            </a:xfrm>
            <a:prstGeom prst="rect">
              <a:avLst/>
            </a:prstGeom>
          </p:spPr>
        </p:pic>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3" cy="981021"/>
            <a:chOff x="7214718" y="4827350"/>
            <a:chExt cx="707233" cy="981021"/>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3" cy="981021"/>
              <a:chOff x="1694" y="9504"/>
              <a:chExt cx="707232" cy="981019"/>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20" name="Shape 299">
                <a:extLst>
                  <a:ext uri="{FF2B5EF4-FFF2-40B4-BE49-F238E27FC236}">
                    <a16:creationId xmlns:a16="http://schemas.microsoft.com/office/drawing/2014/main" id="{A1516093-1ECC-214B-87D0-7F5ACA4382EE}"/>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8"/>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1" name="Group 10">
            <a:extLst>
              <a:ext uri="{FF2B5EF4-FFF2-40B4-BE49-F238E27FC236}">
                <a16:creationId xmlns:a16="http://schemas.microsoft.com/office/drawing/2014/main" id="{0CEA0B0E-AFA3-8A4F-90B3-CCF4AD8A325F}"/>
              </a:ext>
            </a:extLst>
          </p:cNvPr>
          <p:cNvGrpSpPr/>
          <p:nvPr/>
        </p:nvGrpSpPr>
        <p:grpSpPr>
          <a:xfrm>
            <a:off x="715797" y="6419633"/>
            <a:ext cx="780175" cy="810121"/>
            <a:chOff x="715797" y="6372747"/>
            <a:chExt cx="780175" cy="810121"/>
          </a:xfrm>
        </p:grpSpPr>
        <p:sp>
          <p:nvSpPr>
            <p:cNvPr id="52" name="Shape 254">
              <a:extLst>
                <a:ext uri="{FF2B5EF4-FFF2-40B4-BE49-F238E27FC236}">
                  <a16:creationId xmlns:a16="http://schemas.microsoft.com/office/drawing/2014/main" id="{9E91B02B-8420-3543-ACD9-CACDEADA619C}"/>
                </a:ext>
              </a:extLst>
            </p:cNvPr>
            <p:cNvSpPr/>
            <p:nvPr/>
          </p:nvSpPr>
          <p:spPr>
            <a:xfrm>
              <a:off x="864719" y="705975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pic>
          <p:nvPicPr>
            <p:cNvPr id="10" name="Picture 9">
              <a:extLst>
                <a:ext uri="{FF2B5EF4-FFF2-40B4-BE49-F238E27FC236}">
                  <a16:creationId xmlns:a16="http://schemas.microsoft.com/office/drawing/2014/main" id="{33C2FAB1-2E3C-AE44-9FF3-9AA8BB7A0C2F}"/>
                </a:ext>
              </a:extLst>
            </p:cNvPr>
            <p:cNvPicPr>
              <a:picLocks noChangeAspect="1"/>
            </p:cNvPicPr>
            <p:nvPr/>
          </p:nvPicPr>
          <p:blipFill>
            <a:blip r:embed="rId9"/>
            <a:stretch>
              <a:fillRect/>
            </a:stretch>
          </p:blipFill>
          <p:spPr>
            <a:xfrm>
              <a:off x="715797" y="6372747"/>
              <a:ext cx="780175" cy="668721"/>
            </a:xfrm>
            <a:prstGeom prst="rect">
              <a:avLst/>
            </a:prstGeom>
          </p:spPr>
        </p:pic>
      </p:grpSp>
      <p:grpSp>
        <p:nvGrpSpPr>
          <p:cNvPr id="30" name="Group 29">
            <a:extLst>
              <a:ext uri="{FF2B5EF4-FFF2-40B4-BE49-F238E27FC236}">
                <a16:creationId xmlns:a16="http://schemas.microsoft.com/office/drawing/2014/main" id="{B108672B-D2C1-984C-B67D-5B64597F434A}"/>
              </a:ext>
            </a:extLst>
          </p:cNvPr>
          <p:cNvGrpSpPr/>
          <p:nvPr/>
        </p:nvGrpSpPr>
        <p:grpSpPr>
          <a:xfrm>
            <a:off x="3512345" y="6387607"/>
            <a:ext cx="776205" cy="842147"/>
            <a:chOff x="2696308" y="6400257"/>
            <a:chExt cx="776205" cy="842147"/>
          </a:xfrm>
        </p:grpSpPr>
        <p:sp>
          <p:nvSpPr>
            <p:cNvPr id="66" name="Shape 254">
              <a:extLst>
                <a:ext uri="{FF2B5EF4-FFF2-40B4-BE49-F238E27FC236}">
                  <a16:creationId xmlns:a16="http://schemas.microsoft.com/office/drawing/2014/main" id="{11AB6BF0-81E7-BA49-AD93-07D4376BCE6A}"/>
                </a:ext>
              </a:extLst>
            </p:cNvPr>
            <p:cNvSpPr/>
            <p:nvPr/>
          </p:nvSpPr>
          <p:spPr>
            <a:xfrm>
              <a:off x="2755795" y="711929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23" name="Picture 22">
              <a:extLst>
                <a:ext uri="{FF2B5EF4-FFF2-40B4-BE49-F238E27FC236}">
                  <a16:creationId xmlns:a16="http://schemas.microsoft.com/office/drawing/2014/main" id="{A36144A7-115C-0144-AA61-550AC6C88984}"/>
                </a:ext>
              </a:extLst>
            </p:cNvPr>
            <p:cNvPicPr>
              <a:picLocks noChangeAspect="1"/>
            </p:cNvPicPr>
            <p:nvPr/>
          </p:nvPicPr>
          <p:blipFill>
            <a:blip r:embed="rId10"/>
            <a:stretch>
              <a:fillRect/>
            </a:stretch>
          </p:blipFill>
          <p:spPr>
            <a:xfrm>
              <a:off x="2696308" y="6400257"/>
              <a:ext cx="776205" cy="648243"/>
            </a:xfrm>
            <a:prstGeom prst="rect">
              <a:avLst/>
            </a:prstGeom>
          </p:spPr>
        </p:pic>
      </p:grpSp>
      <p:grpSp>
        <p:nvGrpSpPr>
          <p:cNvPr id="33" name="Group 32">
            <a:extLst>
              <a:ext uri="{FF2B5EF4-FFF2-40B4-BE49-F238E27FC236}">
                <a16:creationId xmlns:a16="http://schemas.microsoft.com/office/drawing/2014/main" id="{00933A28-A6B9-9E4B-9664-136102B7428A}"/>
              </a:ext>
            </a:extLst>
          </p:cNvPr>
          <p:cNvGrpSpPr/>
          <p:nvPr/>
        </p:nvGrpSpPr>
        <p:grpSpPr>
          <a:xfrm>
            <a:off x="2151498" y="6387607"/>
            <a:ext cx="705321" cy="825265"/>
            <a:chOff x="1674832" y="6402514"/>
            <a:chExt cx="705321" cy="825265"/>
          </a:xfrm>
        </p:grpSpPr>
        <p:sp>
          <p:nvSpPr>
            <p:cNvPr id="53" name="Shape 254">
              <a:extLst>
                <a:ext uri="{FF2B5EF4-FFF2-40B4-BE49-F238E27FC236}">
                  <a16:creationId xmlns:a16="http://schemas.microsoft.com/office/drawing/2014/main" id="{E8363E3B-CD95-B746-B2F3-DBB44E5149C2}"/>
                </a:ext>
              </a:extLst>
            </p:cNvPr>
            <p:cNvSpPr/>
            <p:nvPr/>
          </p:nvSpPr>
          <p:spPr>
            <a:xfrm>
              <a:off x="1674832" y="7104668"/>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32" name="Picture 31">
              <a:extLst>
                <a:ext uri="{FF2B5EF4-FFF2-40B4-BE49-F238E27FC236}">
                  <a16:creationId xmlns:a16="http://schemas.microsoft.com/office/drawing/2014/main" id="{2F1C6328-9C6E-D44C-BB1A-21B4EA25F51A}"/>
                </a:ext>
              </a:extLst>
            </p:cNvPr>
            <p:cNvPicPr>
              <a:picLocks noChangeAspect="1"/>
            </p:cNvPicPr>
            <p:nvPr/>
          </p:nvPicPr>
          <p:blipFill>
            <a:blip r:embed="rId11"/>
            <a:stretch>
              <a:fillRect/>
            </a:stretch>
          </p:blipFill>
          <p:spPr>
            <a:xfrm>
              <a:off x="1698930" y="6402514"/>
              <a:ext cx="657124" cy="645986"/>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6029</Words>
  <Application>Microsoft Macintosh PowerPoint</Application>
  <PresentationFormat>Custom</PresentationFormat>
  <Paragraphs>1013</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2020-01-09T17:24:06Z</dcterms:modified>
  <cp:category/>
</cp:coreProperties>
</file>